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s>
</file>

<file path=ppt/media/image1.png>
</file>

<file path=ppt/media/image2.png>
</file>

<file path=ppt/media/image3.png>
</file>

<file path=ppt/media/image4.png>
</file>

<file path=ppt/media/image5.png>
</file>

<file path=ppt/media/image6.png>
</file>

<file path=ppt/media/image7.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Customer Trend by Month</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Customer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Trend By Month</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Daily Customer Growth</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Daily Revenue Growth</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Customer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Revenue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button highlighted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Customer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Trend By Sales Mode Over Month</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button highlight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Customer Trend by Age Group Over Month</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Customer button highter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925b1041-e3c6-40c7-ab24-788bf9351218?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4684253ada004241" /><Relationship Type="http://schemas.openxmlformats.org/officeDocument/2006/relationships/slideLayout" Target="/ppt/slideLayouts/slideLayout8.xml" Id="Rbe3536f3f9c246dc" /><Relationship Type="http://schemas.openxmlformats.org/officeDocument/2006/relationships/hyperlink" Target="https://app.powerbi.com/groups/me/reports/925b1041-e3c6-40c7-ab24-788bf9351218/?pbi_source=PowerPoint" TargetMode="External" Id="RelId0" /><Relationship Type="http://schemas.openxmlformats.org/officeDocument/2006/relationships/image" Target="/ppt/media/image4.png" Id="imgId67820018"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77fa5ef06e0344c6" /><Relationship Type="http://schemas.openxmlformats.org/officeDocument/2006/relationships/slideLayout" Target="/ppt/slideLayouts/slideLayout8.xml" Id="R5f0fcdae08064cd9" /><Relationship Type="http://schemas.openxmlformats.org/officeDocument/2006/relationships/hyperlink" Target="https://app.powerbi.com/groups/me/reports/925b1041-e3c6-40c7-ab24-788bf9351218/?pbi_source=PowerPoint" TargetMode="External" Id="RelId1" /><Relationship Type="http://schemas.openxmlformats.org/officeDocument/2006/relationships/image" Target="/ppt/media/image5.png" Id="imgId67820019"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4c43341f0deb4026" /><Relationship Type="http://schemas.openxmlformats.org/officeDocument/2006/relationships/slideLayout" Target="/ppt/slideLayouts/slideLayout8.xml" Id="R3e4e847478b34e75" /><Relationship Type="http://schemas.openxmlformats.org/officeDocument/2006/relationships/hyperlink" Target="https://app.powerbi.com/groups/me/reports/925b1041-e3c6-40c7-ab24-788bf9351218/?pbi_source=PowerPoint" TargetMode="External" Id="RelId2" /><Relationship Type="http://schemas.openxmlformats.org/officeDocument/2006/relationships/image" Target="/ppt/media/image6.png" Id="imgId67820020"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33a8b17a214a449c" /><Relationship Type="http://schemas.openxmlformats.org/officeDocument/2006/relationships/slideLayout" Target="/ppt/slideLayouts/slideLayout8.xml" Id="R2e147294ff8e479b" /><Relationship Type="http://schemas.openxmlformats.org/officeDocument/2006/relationships/hyperlink" Target="https://app.powerbi.com/groups/me/reports/925b1041-e3c6-40c7-ab24-788bf9351218/?pbi_source=PowerPoint" TargetMode="External" Id="RelId3" /><Relationship Type="http://schemas.openxmlformats.org/officeDocument/2006/relationships/image" Target="/ppt/media/image7.png" Id="imgId67820021"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Insurance project</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11/15/2024 6:33:57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11/12/2024 8:59:54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shape ,shape ,actionButton ,actionButton ,actionButton ,image ,shape ,shape ,textbox ,image ,shape ,card.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67820018"/>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shape ,image ,shape ,shape ,Customer Trend by Month ,actionButton ,Customer button ,Revenue Trend By Month ,shape ,shape ,pivotTable ,shape ,shape ,shape ,tableEx ,tableEx ,shape ,slicer ,slicer ,slicer ,slicer ,slicer ,shape ,image ,Daily Customer Growth ,slicer ,Daily Revenue Growth ,Total Customer ,Total Revenue ,image ,image ,image ,shape ,revenue button highlighted ,actionButton.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67820019"/>
          <a:stretch xmlns:a="http://schemas.openxmlformats.org/drawingml/2006/main">
            <a:fillRect/>
          </a:stretch>
        </p:blipFill>
        <p:spPr>
          <a:xfrm xmlns:a="http://schemas.openxmlformats.org/drawingml/2006/main">
            <a:off x="361950" y="0"/>
            <a:ext cx="114490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General_View</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shape ,image ,shape ,shape ,lineChart ,revenue button ,Customer button ,Revenue Trend By Sales Mode Over Month ,shape ,shape ,slicer ,slicer ,slicer ,slicer ,donutChart ,donutChart ,shape ,slicer ,image ,image ,image ,shape ,image ,revenue button highlight ,actionButton.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67820020"/>
          <a:stretch xmlns:a="http://schemas.openxmlformats.org/drawingml/2006/main">
            <a:fillRect/>
          </a:stretch>
        </p:blipFill>
        <p:spPr>
          <a:xfrm xmlns:a="http://schemas.openxmlformats.org/drawingml/2006/main">
            <a:off x="361950" y="0"/>
            <a:ext cx="114490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Sales_Mode_Analysis</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shape ,image ,shape ,Customer Trend by Age Group Over Month ,revenue button ,actionButton ,lineChart ,shape ,shape ,clusteredBarChart ,shape ,shape ,shape ,pivotTable ,barChart ,slicer ,slicer ,slicer ,slicer ,slicer ,barChart ,shape ,image ,image ,shape ,image ,image ,actionButton ,Customer button highter.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67820021"/>
          <a:stretch xmlns:a="http://schemas.openxmlformats.org/drawingml/2006/main">
            <a:fillRect/>
          </a:stretch>
        </p:blipFill>
        <p:spPr>
          <a:xfrm xmlns:a="http://schemas.openxmlformats.org/drawingml/2006/main">
            <a:off x="361950" y="0"/>
            <a:ext cx="114490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Age_group_Analysis</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